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3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4A6216-8377-49F4-944D-642FE77380DB}" v="250" dt="2019-09-30T16:26:13.0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19048-D7E5-4F5F-928D-3902FA1E6364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0F151-FDEE-438F-BAAF-071E90C202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29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30F151-FDEE-438F-BAAF-071E90C2027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51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9DC189C-E07D-4DB7-87E7-718B6BFD9C57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09EABCD-A4A8-4F5B-874B-CFDC36A616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lion lying in the grass&#10;&#10;Description automatically generated">
            <a:extLst>
              <a:ext uri="{FF2B5EF4-FFF2-40B4-BE49-F238E27FC236}">
                <a16:creationId xmlns:a16="http://schemas.microsoft.com/office/drawing/2014/main" id="{31E8EAE3-F639-464F-A607-8F20DB3780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8077200" cy="2514600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>
                <a:solidFill>
                  <a:schemeClr val="tx1"/>
                </a:solidFill>
              </a:rPr>
              <a:t>Things God Didn't Join Together</a:t>
            </a:r>
            <a:endParaRPr lang="en-US" sz="6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GOD'S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The great love of God for man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3:16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 gave His Son, Jesus Christ, as </a:t>
            </a:r>
            <a:r>
              <a:rPr lang="en-US" sz="2700" b="1"/>
              <a:t>the Savior</a:t>
            </a:r>
            <a:r>
              <a:rPr lang="en-US" sz="2700"/>
              <a:t> </a:t>
            </a:r>
            <a:r>
              <a:rPr lang="en-US" sz="2700" dirty="0"/>
              <a:t>(</a:t>
            </a:r>
            <a:r>
              <a:rPr lang="en-US" sz="2700" u="sng" dirty="0"/>
              <a:t>Lk 19:10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Sent the Holy Spirit as a guide</a:t>
            </a:r>
            <a:r>
              <a:rPr lang="en-US" sz="2700" dirty="0"/>
              <a:t> (</a:t>
            </a:r>
            <a:r>
              <a:rPr lang="en-US" sz="2700" u="sng" dirty="0" err="1"/>
              <a:t>Jn</a:t>
            </a:r>
            <a:r>
              <a:rPr lang="en-US" sz="2700" u="sng" dirty="0"/>
              <a:t> 16:13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Gave the Gospel as "the power" unto salvation</a:t>
            </a:r>
            <a:r>
              <a:rPr lang="en-US" sz="2700" dirty="0"/>
              <a:t> (</a:t>
            </a:r>
            <a:r>
              <a:rPr lang="en-US" sz="2700" u="sng" dirty="0"/>
              <a:t>Rom 1:16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Provided atonement by the blood of Christ</a:t>
            </a:r>
            <a:r>
              <a:rPr lang="en-US" sz="2700" dirty="0"/>
              <a:t> (</a:t>
            </a:r>
            <a:r>
              <a:rPr lang="en-US" sz="2700" u="sng" dirty="0"/>
              <a:t>Rom 5:9</a:t>
            </a:r>
            <a:r>
              <a:rPr lang="en-US" sz="27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300" dirty="0"/>
              <a:t>MAN'S PART</a:t>
            </a:r>
          </a:p>
          <a:p>
            <a:pPr>
              <a:spcBef>
                <a:spcPts val="900"/>
              </a:spcBef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Hear the Gospel</a:t>
            </a:r>
            <a:r>
              <a:rPr lang="en-US" sz="2700" dirty="0"/>
              <a:t> (</a:t>
            </a:r>
            <a:r>
              <a:rPr lang="en-US" sz="2700" u="sng" dirty="0"/>
              <a:t>Rom 10:17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8:32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Believe the Gospel</a:t>
            </a:r>
            <a:r>
              <a:rPr lang="en-US" sz="2700" dirty="0"/>
              <a:t> (</a:t>
            </a:r>
            <a:r>
              <a:rPr lang="en-US" sz="2700" u="sng" dirty="0" err="1"/>
              <a:t>Heb</a:t>
            </a:r>
            <a:r>
              <a:rPr lang="en-US" sz="2700" u="sng" dirty="0"/>
              <a:t> 11:6</a:t>
            </a:r>
            <a:r>
              <a:rPr lang="en-US" sz="2700" dirty="0"/>
              <a:t>, </a:t>
            </a:r>
            <a:r>
              <a:rPr lang="en-US" sz="2700" u="sng" dirty="0" err="1"/>
              <a:t>Jn</a:t>
            </a:r>
            <a:r>
              <a:rPr lang="en-US" sz="2700" u="sng" dirty="0"/>
              <a:t> 20:31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Repent of past sins</a:t>
            </a:r>
            <a:r>
              <a:rPr lang="en-US" sz="2700" dirty="0"/>
              <a:t> (</a:t>
            </a:r>
            <a:r>
              <a:rPr lang="en-US" sz="2700" u="sng" dirty="0"/>
              <a:t>Lk 13:3</a:t>
            </a:r>
            <a:r>
              <a:rPr lang="en-US" sz="2700" dirty="0"/>
              <a:t>, </a:t>
            </a:r>
            <a:r>
              <a:rPr lang="en-US" sz="2700" u="sng" dirty="0"/>
              <a:t>Acts 17:30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Confess faith in Jesus Christ</a:t>
            </a:r>
            <a:r>
              <a:rPr lang="en-US" sz="2700" dirty="0"/>
              <a:t> (</a:t>
            </a:r>
            <a:r>
              <a:rPr lang="en-US" sz="2700" u="sng" dirty="0"/>
              <a:t>Rom 10:10</a:t>
            </a:r>
            <a:r>
              <a:rPr lang="en-US" sz="2700" dirty="0"/>
              <a:t>, </a:t>
            </a:r>
            <a:r>
              <a:rPr lang="en-US" sz="2700" u="sng" dirty="0"/>
              <a:t>Matt 10:32</a:t>
            </a:r>
            <a:r>
              <a:rPr lang="en-US" sz="2700" dirty="0"/>
              <a:t>)</a:t>
            </a:r>
          </a:p>
          <a:p>
            <a:pPr>
              <a:spcAft>
                <a:spcPts val="450"/>
              </a:spcAft>
              <a:buFont typeface="Wingdings" panose="05000000000000000000" pitchFamily="2" charset="2"/>
              <a:buChar char="Ø"/>
            </a:pPr>
            <a:r>
              <a:rPr lang="en-US" sz="2700" b="1" dirty="0"/>
              <a:t>Be Baptized</a:t>
            </a:r>
            <a:r>
              <a:rPr lang="en-US" sz="2700" dirty="0"/>
              <a:t> (</a:t>
            </a:r>
            <a:r>
              <a:rPr lang="en-US" sz="2700" u="sng" dirty="0"/>
              <a:t>Gal 3:27</a:t>
            </a:r>
            <a:r>
              <a:rPr lang="en-US" sz="2700" dirty="0"/>
              <a:t>, </a:t>
            </a:r>
            <a:r>
              <a:rPr lang="en-US" sz="2700" u="sng" dirty="0"/>
              <a:t>Mk 16:16</a:t>
            </a:r>
            <a:r>
              <a:rPr lang="en-US" sz="2700" dirty="0"/>
              <a:t>, </a:t>
            </a:r>
            <a:r>
              <a:rPr lang="en-US" sz="2700" u="sng" dirty="0"/>
              <a:t>Acts 2:38</a:t>
            </a:r>
            <a:r>
              <a:rPr lang="en-US" sz="2700" dirty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700" b="1" dirty="0"/>
              <a:t>Be faithful unto death</a:t>
            </a:r>
            <a:r>
              <a:rPr lang="en-US" sz="2700" dirty="0"/>
              <a:t> (Rev 2:10)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God's Plan of Salvation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3887" y="6243935"/>
            <a:ext cx="7743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God has done His part. Have you done yours?</a:t>
            </a:r>
          </a:p>
        </p:txBody>
      </p:sp>
    </p:spTree>
    <p:extLst>
      <p:ext uri="{BB962C8B-B14F-4D97-AF65-F5344CB8AC3E}">
        <p14:creationId xmlns:p14="http://schemas.microsoft.com/office/powerpoint/2010/main" val="171663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ion lying in the grass&#10;&#10;Description automatically generated">
            <a:extLst>
              <a:ext uri="{FF2B5EF4-FFF2-40B4-BE49-F238E27FC236}">
                <a16:creationId xmlns:a16="http://schemas.microsoft.com/office/drawing/2014/main" id="{4EB21FBA-2DD8-4BA4-A9EB-0CF5AFD6058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17526"/>
            <a:ext cx="1905000" cy="14287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i="1" dirty="0"/>
              <a:t>Righteous - Self-righteous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/>
            <a:r>
              <a:rPr lang="en-US" sz="4000" dirty="0"/>
              <a:t>Righteous defined</a:t>
            </a:r>
          </a:p>
          <a:p>
            <a:pPr eaLnBrk="0"/>
            <a:r>
              <a:rPr lang="en-US" sz="4000" dirty="0"/>
              <a:t>Romans Chap. 10</a:t>
            </a:r>
          </a:p>
          <a:p>
            <a:pPr eaLnBrk="0"/>
            <a:r>
              <a:rPr lang="en-US" sz="4000" dirty="0"/>
              <a:t>Solomon - Eccl. 7:16-17</a:t>
            </a:r>
          </a:p>
          <a:p>
            <a:pPr eaLnBrk="0"/>
            <a:r>
              <a:rPr lang="en-US" sz="4000" dirty="0"/>
              <a:t>It is crazy to think you can be just a little wicked and still be all right, just as long as you don't cross the line.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7A1828-986E-47D3-9E6C-C736629E5200}"/>
              </a:ext>
            </a:extLst>
          </p:cNvPr>
          <p:cNvSpPr/>
          <p:nvPr/>
        </p:nvSpPr>
        <p:spPr>
          <a:xfrm>
            <a:off x="453025" y="2485521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"The character or quality of being right or just" (W. E. Vine)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45017EA-23EE-4FF8-AED1-AE6CF9B648E8}"/>
              </a:ext>
            </a:extLst>
          </p:cNvPr>
          <p:cNvSpPr/>
          <p:nvPr/>
        </p:nvSpPr>
        <p:spPr>
          <a:xfrm>
            <a:off x="444674" y="2498507"/>
            <a:ext cx="8229600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A state or condition necessary to salvation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E633C8-B880-43F8-A135-99D01C0A0F09}"/>
              </a:ext>
            </a:extLst>
          </p:cNvPr>
          <p:cNvSpPr/>
          <p:nvPr/>
        </p:nvSpPr>
        <p:spPr>
          <a:xfrm>
            <a:off x="457200" y="3048000"/>
            <a:ext cx="822960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2 kinds of righteousness listed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EEF557C2-B145-4924-BC2D-E3893D0B9BA5}"/>
              </a:ext>
            </a:extLst>
          </p:cNvPr>
          <p:cNvSpPr/>
          <p:nvPr/>
        </p:nvSpPr>
        <p:spPr>
          <a:xfrm>
            <a:off x="5715000" y="562984"/>
            <a:ext cx="3048000" cy="2057400"/>
          </a:xfrm>
          <a:prstGeom prst="wedgeRoundRectCallout">
            <a:avLst>
              <a:gd name="adj1" fmla="val -63871"/>
              <a:gd name="adj2" fmla="val 7954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Righteousness that God provides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3F9AE868-45DF-44AC-95E8-CE4F7F0B6BB6}"/>
              </a:ext>
            </a:extLst>
          </p:cNvPr>
          <p:cNvSpPr/>
          <p:nvPr/>
        </p:nvSpPr>
        <p:spPr>
          <a:xfrm>
            <a:off x="5715000" y="4267200"/>
            <a:ext cx="2895600" cy="1828800"/>
          </a:xfrm>
          <a:prstGeom prst="wedgeRoundRectCallout">
            <a:avLst>
              <a:gd name="adj1" fmla="val -68850"/>
              <a:gd name="adj2" fmla="val -7506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Righteousness devised by man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311863-2D4D-4AE7-BAC4-CDB74625D022}"/>
              </a:ext>
            </a:extLst>
          </p:cNvPr>
          <p:cNvSpPr/>
          <p:nvPr/>
        </p:nvSpPr>
        <p:spPr>
          <a:xfrm>
            <a:off x="448850" y="3957436"/>
            <a:ext cx="823795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Talking about </a:t>
            </a:r>
            <a:r>
              <a:rPr lang="en-US" sz="3200" dirty="0" err="1"/>
              <a:t>sudo</a:t>
            </a:r>
            <a:r>
              <a:rPr lang="en-US" sz="3200" dirty="0"/>
              <a:t>-righteousness/false piety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B79F94-9923-4774-A807-88ADDAE3B556}"/>
              </a:ext>
            </a:extLst>
          </p:cNvPr>
          <p:cNvSpPr/>
          <p:nvPr/>
        </p:nvSpPr>
        <p:spPr>
          <a:xfrm>
            <a:off x="453025" y="3957436"/>
            <a:ext cx="8237950" cy="990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Doesn't mean you can overdue in pursuit of righteousness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3B4CB16-B1D7-457D-84EC-027B71266974}"/>
              </a:ext>
            </a:extLst>
          </p:cNvPr>
          <p:cNvSpPr/>
          <p:nvPr/>
        </p:nvSpPr>
        <p:spPr>
          <a:xfrm>
            <a:off x="453025" y="3957435"/>
            <a:ext cx="8229600" cy="14287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Way of driving home point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EB87764-D20D-4D9E-9113-AB61B55528E9}"/>
              </a:ext>
            </a:extLst>
          </p:cNvPr>
          <p:cNvSpPr/>
          <p:nvPr/>
        </p:nvSpPr>
        <p:spPr>
          <a:xfrm>
            <a:off x="475989" y="3956213"/>
            <a:ext cx="8237950" cy="1610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Remember 2 other things discussed</a:t>
            </a: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94227A12-1387-45D7-9CF2-24E0E7F147D7}"/>
              </a:ext>
            </a:extLst>
          </p:cNvPr>
          <p:cNvSpPr/>
          <p:nvPr/>
        </p:nvSpPr>
        <p:spPr>
          <a:xfrm>
            <a:off x="5783893" y="1517877"/>
            <a:ext cx="2895600" cy="1190882"/>
          </a:xfrm>
          <a:prstGeom prst="wedgeRoundRectCallout">
            <a:avLst>
              <a:gd name="adj1" fmla="val -96441"/>
              <a:gd name="adj2" fmla="val 19787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Overly wise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F899F280-CD5A-4575-A517-C974E3867174}"/>
              </a:ext>
            </a:extLst>
          </p:cNvPr>
          <p:cNvSpPr/>
          <p:nvPr/>
        </p:nvSpPr>
        <p:spPr>
          <a:xfrm>
            <a:off x="5818339" y="5566510"/>
            <a:ext cx="2895600" cy="1247455"/>
          </a:xfrm>
          <a:prstGeom prst="wedgeRoundRectCallout">
            <a:avLst>
              <a:gd name="adj1" fmla="val -103890"/>
              <a:gd name="adj2" fmla="val -9438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Overly wicked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0"/>
            <a:r>
              <a:rPr lang="en-US" sz="4800" b="1" i="1" dirty="0"/>
              <a:t>Church Roll -Lamb's Book of Life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/>
            <a:r>
              <a:rPr lang="en-US" sz="4000" dirty="0"/>
              <a:t>Some draw conclusion that on church roll, therefore name in Lambs Book of Life</a:t>
            </a:r>
          </a:p>
          <a:p>
            <a:pPr eaLnBrk="0"/>
            <a:r>
              <a:rPr lang="en-US" sz="4000" dirty="0"/>
              <a:t>Granted, church membership is essential</a:t>
            </a:r>
          </a:p>
          <a:p>
            <a:pPr marL="118872" indent="0" eaLnBrk="0">
              <a:buNone/>
            </a:pPr>
            <a:endParaRPr lang="en-US" sz="4000" dirty="0"/>
          </a:p>
        </p:txBody>
      </p:sp>
      <p:pic>
        <p:nvPicPr>
          <p:cNvPr id="4" name="Picture 3" descr="A lion lying in the grass&#10;&#10;Description automatically generated">
            <a:extLst>
              <a:ext uri="{FF2B5EF4-FFF2-40B4-BE49-F238E27FC236}">
                <a16:creationId xmlns:a16="http://schemas.microsoft.com/office/drawing/2014/main" id="{728B5F38-773B-436F-9D25-58D4E55D1B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17526"/>
            <a:ext cx="1905000" cy="14287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19F56EB-9B7D-428F-858B-358319EF0725}"/>
              </a:ext>
            </a:extLst>
          </p:cNvPr>
          <p:cNvSpPr/>
          <p:nvPr/>
        </p:nvSpPr>
        <p:spPr>
          <a:xfrm>
            <a:off x="533400" y="4918900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Present church to Himself - Eph. 5:25-27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C22477-F28A-4862-9B58-8D8123EDE852}"/>
              </a:ext>
            </a:extLst>
          </p:cNvPr>
          <p:cNvSpPr/>
          <p:nvPr/>
        </p:nvSpPr>
        <p:spPr>
          <a:xfrm>
            <a:off x="533400" y="4918900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"... His body, which is the church" - Col 1:24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B6BD393-805A-4757-BB7E-D52BD0CF4AB8}"/>
              </a:ext>
            </a:extLst>
          </p:cNvPr>
          <p:cNvSpPr/>
          <p:nvPr/>
        </p:nvSpPr>
        <p:spPr>
          <a:xfrm>
            <a:off x="533400" y="4920138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His body is church - Eph. 1:22-23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2EE6A60-0313-4040-AE0C-0D78E1A08E3F}"/>
              </a:ext>
            </a:extLst>
          </p:cNvPr>
          <p:cNvSpPr/>
          <p:nvPr/>
        </p:nvSpPr>
        <p:spPr>
          <a:xfrm>
            <a:off x="495300" y="4928425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"We are many members in one body" - Rom. 12:4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0"/>
            <a:r>
              <a:rPr lang="en-US" sz="4800" b="1" i="1" dirty="0"/>
              <a:t>Church Roll -Lamb's Book of Life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/>
            <a:r>
              <a:rPr lang="en-US" sz="4000" dirty="0"/>
              <a:t>But may be member of local church and still be hypocrite</a:t>
            </a:r>
          </a:p>
          <a:p>
            <a:pPr eaLnBrk="0"/>
            <a:r>
              <a:rPr lang="en-US" sz="4000" dirty="0"/>
              <a:t>Sometimes get into trouble with local &amp; universal</a:t>
            </a:r>
          </a:p>
        </p:txBody>
      </p:sp>
      <p:pic>
        <p:nvPicPr>
          <p:cNvPr id="4" name="Picture 3" descr="A lion lying in the grass&#10;&#10;Description automatically generated">
            <a:extLst>
              <a:ext uri="{FF2B5EF4-FFF2-40B4-BE49-F238E27FC236}">
                <a16:creationId xmlns:a16="http://schemas.microsoft.com/office/drawing/2014/main" id="{BAC342BC-E1C7-41AB-A180-656939D9A8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17526"/>
            <a:ext cx="1905000" cy="142875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3746B86-95E3-4CB4-BD6A-207A7BF90484}"/>
              </a:ext>
            </a:extLst>
          </p:cNvPr>
          <p:cNvSpPr/>
          <p:nvPr/>
        </p:nvSpPr>
        <p:spPr>
          <a:xfrm>
            <a:off x="457200" y="3124200"/>
            <a:ext cx="8229600" cy="1252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Man can fool man, but cannot fool God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7E7A922-BAEC-4C0A-8152-AF234246FB9E}"/>
              </a:ext>
            </a:extLst>
          </p:cNvPr>
          <p:cNvSpPr/>
          <p:nvPr/>
        </p:nvSpPr>
        <p:spPr>
          <a:xfrm>
            <a:off x="457200" y="3124200"/>
            <a:ext cx="8229600" cy="1252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/>
            <a:r>
              <a:rPr lang="en-US" sz="3600" dirty="0"/>
              <a:t>Parable of wheat and tares - Matt. 13:24ff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ion lying in the grass&#10;&#10;Description automatically generated">
            <a:extLst>
              <a:ext uri="{FF2B5EF4-FFF2-40B4-BE49-F238E27FC236}">
                <a16:creationId xmlns:a16="http://schemas.microsoft.com/office/drawing/2014/main" id="{FAE49456-7F0A-462F-8C77-100E30A9A93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17526"/>
            <a:ext cx="1905000" cy="14287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i="1" dirty="0"/>
              <a:t>Going To Church - Engaging In Worship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/>
            <a:r>
              <a:rPr lang="en-US" sz="4000" dirty="0"/>
              <a:t>God is Spirit - </a:t>
            </a:r>
            <a:r>
              <a:rPr lang="en-US" sz="4000" dirty="0" err="1"/>
              <a:t>Jn</a:t>
            </a:r>
            <a:r>
              <a:rPr lang="en-US" sz="4000" dirty="0"/>
              <a:t> 4:24</a:t>
            </a:r>
          </a:p>
          <a:p>
            <a:pPr eaLnBrk="0"/>
            <a:r>
              <a:rPr lang="en-US" sz="4000" dirty="0"/>
              <a:t>Need to understand “going to church” doesn't mean worship</a:t>
            </a:r>
          </a:p>
          <a:p>
            <a:pPr eaLnBrk="0"/>
            <a:r>
              <a:rPr lang="en-US" sz="4000" dirty="0"/>
              <a:t>Some go to be seen of men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DFC60-681E-4EFD-996D-FAADBC65C326}"/>
              </a:ext>
            </a:extLst>
          </p:cNvPr>
          <p:cNvSpPr/>
          <p:nvPr/>
        </p:nvSpPr>
        <p:spPr>
          <a:xfrm>
            <a:off x="457200" y="4343400"/>
            <a:ext cx="8153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Do thing in secret - Matt. 5:1-18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BDA9EA-C7EE-45D5-BB17-1B4BA50786EB}"/>
              </a:ext>
            </a:extLst>
          </p:cNvPr>
          <p:cNvSpPr/>
          <p:nvPr/>
        </p:nvSpPr>
        <p:spPr>
          <a:xfrm>
            <a:off x="445718" y="4353839"/>
            <a:ext cx="8153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Pharisee praying - Lk. 18:9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i="1" dirty="0"/>
              <a:t>Age - Wisdom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>
            <a:normAutofit/>
          </a:bodyPr>
          <a:lstStyle/>
          <a:p>
            <a:pPr eaLnBrk="0"/>
            <a:r>
              <a:rPr lang="en-US" sz="4000" dirty="0"/>
              <a:t>Friends of Job</a:t>
            </a:r>
          </a:p>
          <a:p>
            <a:pPr eaLnBrk="0"/>
            <a:r>
              <a:rPr lang="en-US" sz="4000" dirty="0"/>
              <a:t>People feel because young, must have absence of wisdom - NOT SO</a:t>
            </a:r>
          </a:p>
        </p:txBody>
      </p:sp>
      <p:pic>
        <p:nvPicPr>
          <p:cNvPr id="4" name="Picture 3" descr="A lion lying in the grass&#10;&#10;Description automatically generated">
            <a:extLst>
              <a:ext uri="{FF2B5EF4-FFF2-40B4-BE49-F238E27FC236}">
                <a16:creationId xmlns:a16="http://schemas.microsoft.com/office/drawing/2014/main" id="{E5BADE1B-C228-4740-BBF9-DA5B7E82C3E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17526"/>
            <a:ext cx="1905000" cy="142875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71BB04A-BA54-41E6-AFE0-3346BB42878F}"/>
              </a:ext>
            </a:extLst>
          </p:cNvPr>
          <p:cNvSpPr/>
          <p:nvPr/>
        </p:nvSpPr>
        <p:spPr>
          <a:xfrm>
            <a:off x="457200" y="2514600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When you die, wisdom will be gone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BF77E3E-7D05-42DB-B446-CC83AD6EDACE}"/>
              </a:ext>
            </a:extLst>
          </p:cNvPr>
          <p:cNvSpPr/>
          <p:nvPr/>
        </p:nvSpPr>
        <p:spPr>
          <a:xfrm>
            <a:off x="457200" y="2483493"/>
            <a:ext cx="82296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Being sarcastic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7734494-DC78-436E-AE04-A77C19457C7D}"/>
              </a:ext>
            </a:extLst>
          </p:cNvPr>
          <p:cNvSpPr/>
          <p:nvPr/>
        </p:nvSpPr>
        <p:spPr>
          <a:xfrm>
            <a:off x="457200" y="3733800"/>
            <a:ext cx="81915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“Let no one look down on your youthfulness...” - 1 Tim. 4:12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A730BFC-4ED7-4136-8B8C-C7468D5F5F41}"/>
              </a:ext>
            </a:extLst>
          </p:cNvPr>
          <p:cNvSpPr/>
          <p:nvPr/>
        </p:nvSpPr>
        <p:spPr>
          <a:xfrm>
            <a:off x="457200" y="3733800"/>
            <a:ext cx="81915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“If any of you lacks wisdom, let him ask…” - Jas 1:5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ion lying in the grass&#10;&#10;Description automatically generated">
            <a:extLst>
              <a:ext uri="{FF2B5EF4-FFF2-40B4-BE49-F238E27FC236}">
                <a16:creationId xmlns:a16="http://schemas.microsoft.com/office/drawing/2014/main" id="{4D521538-F49D-44DC-87C4-29F7955686E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-20574"/>
            <a:ext cx="1905000" cy="14287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i="1" dirty="0"/>
              <a:t>Sufficiently Interested In Self - Selfishness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/>
            <a:r>
              <a:rPr lang="en-US" sz="4000" dirty="0"/>
              <a:t>Everyone should be concerned about self</a:t>
            </a:r>
          </a:p>
          <a:p>
            <a:pPr eaLnBrk="0"/>
            <a:r>
              <a:rPr lang="en-US" sz="4000" dirty="0"/>
              <a:t>Only way to proceed safely is to acquire blessings of Christ</a:t>
            </a:r>
          </a:p>
          <a:p>
            <a:pPr eaLnBrk="0"/>
            <a:r>
              <a:rPr lang="en-US" sz="4000" dirty="0"/>
              <a:t>Need to realize spiritual plight without Gospel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ion lying in the grass&#10;&#10;Description automatically generated">
            <a:extLst>
              <a:ext uri="{FF2B5EF4-FFF2-40B4-BE49-F238E27FC236}">
                <a16:creationId xmlns:a16="http://schemas.microsoft.com/office/drawing/2014/main" id="{8B759572-6C48-4D21-853A-B694194F0C7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17526"/>
            <a:ext cx="1905000" cy="14287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i="1" dirty="0"/>
              <a:t>Sufficiently Interested In Self - Selfishness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/>
            <a:r>
              <a:rPr lang="en-US" sz="4000" dirty="0"/>
              <a:t>Sin is selfishness - Jas 4:3; 1:13-15</a:t>
            </a:r>
          </a:p>
          <a:p>
            <a:pPr eaLnBrk="0"/>
            <a:r>
              <a:rPr lang="en-US" sz="4000" dirty="0"/>
              <a:t>Self-esteem can get you into trouble when person thinks he is better than he is</a:t>
            </a:r>
          </a:p>
          <a:p>
            <a:endParaRPr lang="en-US" sz="40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CDDD5D-9E17-4C81-BAD3-83FC9C19DE49}"/>
              </a:ext>
            </a:extLst>
          </p:cNvPr>
          <p:cNvSpPr/>
          <p:nvPr/>
        </p:nvSpPr>
        <p:spPr>
          <a:xfrm>
            <a:off x="457200" y="2590800"/>
            <a:ext cx="82296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/>
            <a:r>
              <a:rPr lang="en-US" sz="3600" dirty="0"/>
              <a:t>Doesn't care how affects others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F1400A-AEEC-4B14-AA85-0BFAAC9E22B7}"/>
              </a:ext>
            </a:extLst>
          </p:cNvPr>
          <p:cNvSpPr/>
          <p:nvPr/>
        </p:nvSpPr>
        <p:spPr>
          <a:xfrm>
            <a:off x="453025" y="2590800"/>
            <a:ext cx="82296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/>
            <a:r>
              <a:rPr lang="en-US" sz="3600" dirty="0"/>
              <a:t>Only cares about own wants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EB8DB2-94B8-45B5-94C5-E1110E7572B2}"/>
              </a:ext>
            </a:extLst>
          </p:cNvPr>
          <p:cNvSpPr/>
          <p:nvPr/>
        </p:nvSpPr>
        <p:spPr>
          <a:xfrm>
            <a:off x="457200" y="4343400"/>
            <a:ext cx="8229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/>
            <a:r>
              <a:rPr lang="en-US" sz="3600" dirty="0"/>
              <a:t>We place too much emphasis on self-esteem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CF61D5D-1AB2-42A9-8AA8-F69C132C52BB}"/>
              </a:ext>
            </a:extLst>
          </p:cNvPr>
          <p:cNvSpPr/>
          <p:nvPr/>
        </p:nvSpPr>
        <p:spPr>
          <a:xfrm>
            <a:off x="465550" y="4343400"/>
            <a:ext cx="8229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/>
            <a:r>
              <a:rPr lang="en-US" sz="3600" dirty="0"/>
              <a:t>Esteem others better than self - Phil. 2:3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lion lying in the grass&#10;&#10;Description automatically generated">
            <a:extLst>
              <a:ext uri="{FF2B5EF4-FFF2-40B4-BE49-F238E27FC236}">
                <a16:creationId xmlns:a16="http://schemas.microsoft.com/office/drawing/2014/main" id="{56D1B891-3E97-44D1-A288-52A0AF0232C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17526"/>
            <a:ext cx="1905000" cy="14287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i="1" dirty="0"/>
              <a:t>Traditions Of Men - Traditions Of God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/>
            <a:r>
              <a:rPr lang="en-US" sz="4000" dirty="0"/>
              <a:t>Must differentiate</a:t>
            </a:r>
          </a:p>
          <a:p>
            <a:pPr eaLnBrk="0"/>
            <a:r>
              <a:rPr lang="en-US" sz="4000" dirty="0"/>
              <a:t>I better be careful about what I advocate</a:t>
            </a:r>
          </a:p>
          <a:p>
            <a:pPr eaLnBrk="0"/>
            <a:r>
              <a:rPr lang="en-US" sz="4000" dirty="0"/>
              <a:t>2 Thess.3:6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2B5E5B-79D6-4F26-8016-04082C5AFE7D}"/>
              </a:ext>
            </a:extLst>
          </p:cNvPr>
          <p:cNvSpPr/>
          <p:nvPr/>
        </p:nvSpPr>
        <p:spPr>
          <a:xfrm>
            <a:off x="457200" y="2514600"/>
            <a:ext cx="8229600" cy="10252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Not someone else do for me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418FF59-AF70-4D36-8536-19FFD40D8FFD}"/>
              </a:ext>
            </a:extLst>
          </p:cNvPr>
          <p:cNvSpPr/>
          <p:nvPr/>
        </p:nvSpPr>
        <p:spPr>
          <a:xfrm>
            <a:off x="474946" y="2514599"/>
            <a:ext cx="8229600" cy="10169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Matt. 15:8-9 - Quote from Isa. 29:13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8196FE5-A229-445A-82B8-FF19C51EDC80}"/>
              </a:ext>
            </a:extLst>
          </p:cNvPr>
          <p:cNvSpPr/>
          <p:nvPr/>
        </p:nvSpPr>
        <p:spPr>
          <a:xfrm>
            <a:off x="464507" y="4648200"/>
            <a:ext cx="8229600" cy="14791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Catholic Church misses point when say long standing practice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85E1BD-54BB-4947-9C1F-D21BF4CBB656}"/>
              </a:ext>
            </a:extLst>
          </p:cNvPr>
          <p:cNvSpPr/>
          <p:nvPr/>
        </p:nvSpPr>
        <p:spPr>
          <a:xfrm>
            <a:off x="475989" y="3630795"/>
            <a:ext cx="8229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Tradition of men?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F7C6EA-F583-475E-BFDF-FE9EA7C2E232}"/>
              </a:ext>
            </a:extLst>
          </p:cNvPr>
          <p:cNvSpPr/>
          <p:nvPr/>
        </p:nvSpPr>
        <p:spPr>
          <a:xfrm>
            <a:off x="446761" y="3646222"/>
            <a:ext cx="8229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Tradition of God?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26C11D-180D-4519-BFE2-E0D4F1B6B5DE}"/>
              </a:ext>
            </a:extLst>
          </p:cNvPr>
          <p:cNvSpPr/>
          <p:nvPr/>
        </p:nvSpPr>
        <p:spPr>
          <a:xfrm>
            <a:off x="462419" y="4675341"/>
            <a:ext cx="8229600" cy="14707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Has nothing to do with things that have been going on a long time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BA0F5C-C5AB-4012-9E78-D9426DF1CB70}"/>
              </a:ext>
            </a:extLst>
          </p:cNvPr>
          <p:cNvSpPr/>
          <p:nvPr/>
        </p:nvSpPr>
        <p:spPr>
          <a:xfrm>
            <a:off x="467639" y="4666990"/>
            <a:ext cx="8229600" cy="16127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Greek word means precept (Strong)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4860B6-5E63-4641-A316-465970475ED5}"/>
              </a:ext>
            </a:extLst>
          </p:cNvPr>
          <p:cNvSpPr/>
          <p:nvPr/>
        </p:nvSpPr>
        <p:spPr>
          <a:xfrm>
            <a:off x="471814" y="4657595"/>
            <a:ext cx="8229600" cy="15760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W. E. Vine - "A handing down ... in 2 Thess. 3:6, it is used of instructions concerning everyday conduct."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372</TotalTime>
  <Words>605</Words>
  <Application>Microsoft Office PowerPoint</Application>
  <PresentationFormat>On-screen Show (4:3)</PresentationFormat>
  <Paragraphs>81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Things God Didn't Join Together</vt:lpstr>
      <vt:lpstr>Righteous - Self-righteous</vt:lpstr>
      <vt:lpstr>Church Roll -Lamb's Book of Life</vt:lpstr>
      <vt:lpstr>Church Roll -Lamb's Book of Life</vt:lpstr>
      <vt:lpstr>Going To Church - Engaging In Worship</vt:lpstr>
      <vt:lpstr>Age - Wisdom</vt:lpstr>
      <vt:lpstr>Sufficiently Interested In Self - Selfishness</vt:lpstr>
      <vt:lpstr>Sufficiently Interested In Self - Selfishness</vt:lpstr>
      <vt:lpstr>Traditions Of Men - Traditions Of God</vt:lpstr>
      <vt:lpstr>God's Plan of Salvation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God Didn't Join Together</dc:title>
  <dc:creator>Jack</dc:creator>
  <cp:lastModifiedBy>Jack Critchfield</cp:lastModifiedBy>
  <cp:revision>4</cp:revision>
  <dcterms:created xsi:type="dcterms:W3CDTF">2011-06-11T04:44:56Z</dcterms:created>
  <dcterms:modified xsi:type="dcterms:W3CDTF">2019-10-05T00:36:38Z</dcterms:modified>
</cp:coreProperties>
</file>